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4A9-386D-497D-8C01-2FB0B19AF78C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E2D9-D7EA-4AC6-9F98-C4D911CB3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19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4A9-386D-497D-8C01-2FB0B19AF78C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E2D9-D7EA-4AC6-9F98-C4D911CB3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59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4A9-386D-497D-8C01-2FB0B19AF78C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E2D9-D7EA-4AC6-9F98-C4D911CB3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2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4A9-386D-497D-8C01-2FB0B19AF78C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E2D9-D7EA-4AC6-9F98-C4D911CB3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86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4A9-386D-497D-8C01-2FB0B19AF78C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E2D9-D7EA-4AC6-9F98-C4D911CB3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3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4A9-386D-497D-8C01-2FB0B19AF78C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E2D9-D7EA-4AC6-9F98-C4D911CB3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79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4A9-386D-497D-8C01-2FB0B19AF78C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E2D9-D7EA-4AC6-9F98-C4D911CB3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35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4A9-386D-497D-8C01-2FB0B19AF78C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E2D9-D7EA-4AC6-9F98-C4D911CB3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15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4A9-386D-497D-8C01-2FB0B19AF78C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E2D9-D7EA-4AC6-9F98-C4D911CB3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06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4A9-386D-497D-8C01-2FB0B19AF78C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E2D9-D7EA-4AC6-9F98-C4D911CB3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65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4A9-386D-497D-8C01-2FB0B19AF78C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3E2D9-D7EA-4AC6-9F98-C4D911CB3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09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84A9-386D-497D-8C01-2FB0B19AF78C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3E2D9-D7EA-4AC6-9F98-C4D911CB3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53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data.ac-illust.com/data/thumbnails/15/15c21fd2e8e12007e89c838f89686c14_t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073401" y="1859340"/>
            <a:ext cx="708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ln>
                  <a:noFill/>
                </a:ln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Freestyle Script Bold RUS" panose="02000506030000020003" pitchFamily="2" charset="0"/>
                <a:ea typeface="Calibri" panose="020F0502020204030204" pitchFamily="34" charset="0"/>
                <a:cs typeface="FrankRuehl" panose="020E0503060101010101" pitchFamily="34" charset="-79"/>
              </a:rPr>
              <a:t>Классика сегодня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21100" y="4721136"/>
            <a:ext cx="482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Центральная городская библиотека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г. Тулун, ул. Ленина д.126</a:t>
            </a:r>
            <a:br>
              <a:rPr lang="ru-RU" dirty="0" smtClean="0">
                <a:solidFill>
                  <a:srgbClr val="0070C0"/>
                </a:solidFill>
                <a:latin typeface="Book Antiqua" panose="02040602050305030304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Эл. адрес: tulun-cbs@mail.ru</a:t>
            </a:r>
            <a:br>
              <a:rPr lang="ru-RU" dirty="0" smtClean="0">
                <a:solidFill>
                  <a:srgbClr val="0070C0"/>
                </a:solidFill>
                <a:latin typeface="Book Antiqua" panose="02040602050305030304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Наш телефон: 8 (39530) 2-17-22 </a:t>
            </a:r>
            <a:endParaRPr lang="ru-RU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8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data.ac-illust.com/data/thumbnails/15/15c21fd2e8e12007e89c838f89686c14_t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1999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017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data.ac-illust.com/data/thumbnails/15/15c21fd2e8e12007e89c838f89686c14_t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331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data.ac-illust.com/data/thumbnails/15/15c21fd2e8e12007e89c838f89686c14_t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992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7850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Широкоэкранный</PresentationFormat>
  <Paragraphs>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FrankRuehl</vt:lpstr>
      <vt:lpstr>Freestyle Script Bold RUS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2020-01-29T08:27:52Z</dcterms:created>
  <dcterms:modified xsi:type="dcterms:W3CDTF">2020-01-29T08:32:36Z</dcterms:modified>
</cp:coreProperties>
</file>