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667F-7220-4689-BF58-898D8C6E8E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FBE2-9C78-43AF-B542-C4076DA8B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667F-7220-4689-BF58-898D8C6E8E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FBE2-9C78-43AF-B542-C4076DA8B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6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667F-7220-4689-BF58-898D8C6E8E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FBE2-9C78-43AF-B542-C4076DA8B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77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667F-7220-4689-BF58-898D8C6E8E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FBE2-9C78-43AF-B542-C4076DA8B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2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667F-7220-4689-BF58-898D8C6E8E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FBE2-9C78-43AF-B542-C4076DA8B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1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667F-7220-4689-BF58-898D8C6E8E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FBE2-9C78-43AF-B542-C4076DA8B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5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667F-7220-4689-BF58-898D8C6E8E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FBE2-9C78-43AF-B542-C4076DA8B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44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667F-7220-4689-BF58-898D8C6E8E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FBE2-9C78-43AF-B542-C4076DA8B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08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667F-7220-4689-BF58-898D8C6E8E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FBE2-9C78-43AF-B542-C4076DA8B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4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667F-7220-4689-BF58-898D8C6E8E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FBE2-9C78-43AF-B542-C4076DA8B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667F-7220-4689-BF58-898D8C6E8E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FBE2-9C78-43AF-B542-C4076DA8B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14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7F-7220-4689-BF58-898D8C6E8E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9FBE2-9C78-43AF-B542-C4076DA8B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22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nizhnekamsk-rt.ru/images/uploads/news/2018/4/10/3a763d2ba4f6e3848d1847c1281e1e08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357" y="0"/>
            <a:ext cx="12192000" cy="72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773" y="5715000"/>
            <a:ext cx="2908299" cy="1143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357" y="123105"/>
            <a:ext cx="261142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Книги о Великой</a:t>
            </a:r>
          </a:p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Отечественной войне, </a:t>
            </a:r>
          </a:p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которые вы можете взять </a:t>
            </a:r>
          </a:p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Центральной </a:t>
            </a:r>
          </a:p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городской библиотеке г.Тулуна</a:t>
            </a:r>
            <a:endPara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20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900igr.net/up/datai/145612/0012-018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Pictures\img0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15489" r="6267" b="9718"/>
          <a:stretch/>
        </p:blipFill>
        <p:spPr bwMode="auto">
          <a:xfrm>
            <a:off x="2048155" y="1292656"/>
            <a:ext cx="3910517" cy="51653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35" y="995204"/>
            <a:ext cx="3824345" cy="49122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63672" y="256540"/>
            <a:ext cx="437836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Венок славы.</a:t>
            </a:r>
          </a:p>
          <a:p>
            <a:pPr algn="ctr"/>
            <a:r>
              <a:rPr lang="ru-RU" sz="1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Антология художественных произведений </a:t>
            </a:r>
          </a:p>
          <a:p>
            <a:pPr algn="ctr"/>
            <a:r>
              <a:rPr lang="ru-RU" sz="1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 Великой Отечественной войне.</a:t>
            </a:r>
            <a:endParaRPr lang="ru-RU" sz="1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357" y="123105"/>
            <a:ext cx="261142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Книги о Великой</a:t>
            </a:r>
          </a:p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Отечественной войне, </a:t>
            </a:r>
          </a:p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которые вы можете взять </a:t>
            </a:r>
          </a:p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Центральной </a:t>
            </a:r>
          </a:p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городской библиотеке г.Тулуна</a:t>
            </a:r>
            <a:endPara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78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i/145612/0012-018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9" t="19862" r="18370" b="5323"/>
          <a:stretch/>
        </p:blipFill>
        <p:spPr>
          <a:xfrm>
            <a:off x="3112622" y="256540"/>
            <a:ext cx="3263900" cy="5130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838" y="1426780"/>
            <a:ext cx="3287962" cy="46453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13379" y="365125"/>
            <a:ext cx="437836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Блокада.</a:t>
            </a:r>
          </a:p>
          <a:p>
            <a:pPr algn="ctr"/>
            <a:r>
              <a:rPr lang="ru-RU" sz="1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Автор: Александр Чаковский.</a:t>
            </a:r>
            <a:endParaRPr lang="ru-RU" sz="140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1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ru-RU" sz="1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357" y="123105"/>
            <a:ext cx="261142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Книги о Великой</a:t>
            </a:r>
          </a:p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Отечественной войне, </a:t>
            </a:r>
          </a:p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которые вы можете взять </a:t>
            </a:r>
          </a:p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Центральной </a:t>
            </a:r>
          </a:p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городской библиотеке г.Тулуна</a:t>
            </a:r>
            <a:endPara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4404" y="5379623"/>
            <a:ext cx="437836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 стен Ленинграда.</a:t>
            </a:r>
          </a:p>
          <a:p>
            <a:pPr algn="ctr"/>
            <a:r>
              <a:rPr lang="ru-RU" sz="1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 сборник вошли пьесы и киносценарии, написанные в военную пору авторами, пережившими суровые блокадные дни.</a:t>
            </a:r>
          </a:p>
          <a:p>
            <a:pPr algn="ctr"/>
            <a:endParaRPr lang="ru-RU" sz="1400" b="1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1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ru-RU" sz="1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742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90</Words>
  <Application>Microsoft Office PowerPoint</Application>
  <PresentationFormat>Широкоэкранный</PresentationFormat>
  <Paragraphs>25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Элемент</cp:lastModifiedBy>
  <cp:revision>8</cp:revision>
  <dcterms:created xsi:type="dcterms:W3CDTF">2020-01-29T07:04:17Z</dcterms:created>
  <dcterms:modified xsi:type="dcterms:W3CDTF">2020-05-18T08:01:32Z</dcterms:modified>
</cp:coreProperties>
</file>